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7"/>
  </p:notesMasterIdLst>
  <p:sldIdLst>
    <p:sldId id="259" r:id="rId3"/>
    <p:sldId id="543" r:id="rId4"/>
    <p:sldId id="573" r:id="rId5"/>
    <p:sldId id="574" r:id="rId6"/>
    <p:sldId id="575" r:id="rId7"/>
    <p:sldId id="576" r:id="rId8"/>
    <p:sldId id="585" r:id="rId9"/>
    <p:sldId id="586" r:id="rId10"/>
    <p:sldId id="589" r:id="rId11"/>
    <p:sldId id="588" r:id="rId12"/>
    <p:sldId id="587" r:id="rId13"/>
    <p:sldId id="590" r:id="rId14"/>
    <p:sldId id="624" r:id="rId15"/>
    <p:sldId id="592" r:id="rId16"/>
    <p:sldId id="593" r:id="rId17"/>
    <p:sldId id="591" r:id="rId18"/>
    <p:sldId id="594" r:id="rId19"/>
    <p:sldId id="595" r:id="rId20"/>
    <p:sldId id="613" r:id="rId21"/>
    <p:sldId id="596" r:id="rId22"/>
    <p:sldId id="597" r:id="rId23"/>
    <p:sldId id="598" r:id="rId24"/>
    <p:sldId id="616" r:id="rId25"/>
    <p:sldId id="615" r:id="rId26"/>
    <p:sldId id="617" r:id="rId27"/>
    <p:sldId id="618" r:id="rId28"/>
    <p:sldId id="619" r:id="rId29"/>
    <p:sldId id="621" r:id="rId30"/>
    <p:sldId id="612" r:id="rId31"/>
    <p:sldId id="620" r:id="rId32"/>
    <p:sldId id="604" r:id="rId33"/>
    <p:sldId id="603" r:id="rId34"/>
    <p:sldId id="602" r:id="rId35"/>
    <p:sldId id="599" r:id="rId36"/>
    <p:sldId id="622" r:id="rId37"/>
    <p:sldId id="601" r:id="rId38"/>
    <p:sldId id="605" r:id="rId39"/>
    <p:sldId id="606" r:id="rId40"/>
    <p:sldId id="607" r:id="rId41"/>
    <p:sldId id="608" r:id="rId42"/>
    <p:sldId id="623" r:id="rId43"/>
    <p:sldId id="609" r:id="rId44"/>
    <p:sldId id="610" r:id="rId45"/>
    <p:sldId id="61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74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earth.com/practice/data-structures/trees/heapspriority-queues/tutorial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70" y="2581983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134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0878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0045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69212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28379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87546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46713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05880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65047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4214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06010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45448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3711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2878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052689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592127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18379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77546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39936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699103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6775C-2019-414A-BD6F-240FB27776A4}"/>
              </a:ext>
            </a:extLst>
          </p:cNvPr>
          <p:cNvSpPr txBox="1"/>
          <p:nvPr/>
        </p:nvSpPr>
        <p:spPr>
          <a:xfrm>
            <a:off x="1168555" y="1676254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A3DA8-3C18-A647-8F0E-467E7A0F2B27}"/>
              </a:ext>
            </a:extLst>
          </p:cNvPr>
          <p:cNvSpPr/>
          <p:nvPr/>
        </p:nvSpPr>
        <p:spPr>
          <a:xfrm>
            <a:off x="150878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A17ECB-5EE2-3540-AA62-D55509675646}"/>
              </a:ext>
            </a:extLst>
          </p:cNvPr>
          <p:cNvSpPr/>
          <p:nvPr/>
        </p:nvSpPr>
        <p:spPr>
          <a:xfrm>
            <a:off x="210045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3F7F40-12EC-0245-9E20-0A9750F3A124}"/>
              </a:ext>
            </a:extLst>
          </p:cNvPr>
          <p:cNvSpPr/>
          <p:nvPr/>
        </p:nvSpPr>
        <p:spPr>
          <a:xfrm>
            <a:off x="269212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2A819B-7832-6E47-9480-34A0290469B2}"/>
              </a:ext>
            </a:extLst>
          </p:cNvPr>
          <p:cNvSpPr/>
          <p:nvPr/>
        </p:nvSpPr>
        <p:spPr>
          <a:xfrm>
            <a:off x="328379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6A2069-F599-984C-96A3-AEAC6306D150}"/>
              </a:ext>
            </a:extLst>
          </p:cNvPr>
          <p:cNvSpPr/>
          <p:nvPr/>
        </p:nvSpPr>
        <p:spPr>
          <a:xfrm>
            <a:off x="387546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A63B7-F7A5-5E4B-94BE-C9938DBC4F3B}"/>
              </a:ext>
            </a:extLst>
          </p:cNvPr>
          <p:cNvSpPr/>
          <p:nvPr/>
        </p:nvSpPr>
        <p:spPr>
          <a:xfrm>
            <a:off x="446713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65F98-F6C6-A341-940C-5BB661D5F52A}"/>
              </a:ext>
            </a:extLst>
          </p:cNvPr>
          <p:cNvSpPr/>
          <p:nvPr/>
        </p:nvSpPr>
        <p:spPr>
          <a:xfrm>
            <a:off x="505880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BF383-01DF-C54E-8506-BBC7FFCD3C73}"/>
              </a:ext>
            </a:extLst>
          </p:cNvPr>
          <p:cNvSpPr/>
          <p:nvPr/>
        </p:nvSpPr>
        <p:spPr>
          <a:xfrm>
            <a:off x="565047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B009DB-E5C4-944D-96FD-CE3C3B0CF9C8}"/>
              </a:ext>
            </a:extLst>
          </p:cNvPr>
          <p:cNvSpPr/>
          <p:nvPr/>
        </p:nvSpPr>
        <p:spPr>
          <a:xfrm>
            <a:off x="624214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4957E3-F7F4-4346-9D57-C33A1D27F2B9}"/>
              </a:ext>
            </a:extLst>
          </p:cNvPr>
          <p:cNvSpPr/>
          <p:nvPr/>
        </p:nvSpPr>
        <p:spPr>
          <a:xfrm>
            <a:off x="683381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A261E2-F57C-8048-A2F3-6AD49ECDE532}"/>
              </a:ext>
            </a:extLst>
          </p:cNvPr>
          <p:cNvSpPr txBox="1"/>
          <p:nvPr/>
        </p:nvSpPr>
        <p:spPr>
          <a:xfrm>
            <a:off x="1706010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E7C87C-BB1D-0844-B4BC-0D6339205341}"/>
              </a:ext>
            </a:extLst>
          </p:cNvPr>
          <p:cNvSpPr txBox="1"/>
          <p:nvPr/>
        </p:nvSpPr>
        <p:spPr>
          <a:xfrm>
            <a:off x="2245448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1C5C26-211F-2E48-81E5-DEA74163715B}"/>
              </a:ext>
            </a:extLst>
          </p:cNvPr>
          <p:cNvSpPr txBox="1"/>
          <p:nvPr/>
        </p:nvSpPr>
        <p:spPr>
          <a:xfrm>
            <a:off x="283711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E8C49-6A50-9C46-B0EA-FA378309297E}"/>
              </a:ext>
            </a:extLst>
          </p:cNvPr>
          <p:cNvSpPr txBox="1"/>
          <p:nvPr/>
        </p:nvSpPr>
        <p:spPr>
          <a:xfrm>
            <a:off x="342878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B6D7CB-79BB-8546-85AB-1215AA6A0E16}"/>
              </a:ext>
            </a:extLst>
          </p:cNvPr>
          <p:cNvSpPr txBox="1"/>
          <p:nvPr/>
        </p:nvSpPr>
        <p:spPr>
          <a:xfrm>
            <a:off x="4052689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E230E-741C-EE4C-8451-37C099F866DD}"/>
              </a:ext>
            </a:extLst>
          </p:cNvPr>
          <p:cNvSpPr txBox="1"/>
          <p:nvPr/>
        </p:nvSpPr>
        <p:spPr>
          <a:xfrm>
            <a:off x="4592127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3909F1-E86D-AC4D-BB2F-AD53F1E5B574}"/>
              </a:ext>
            </a:extLst>
          </p:cNvPr>
          <p:cNvSpPr txBox="1"/>
          <p:nvPr/>
        </p:nvSpPr>
        <p:spPr>
          <a:xfrm>
            <a:off x="518379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CC3F97-CDDF-A445-A210-6945F08AF35B}"/>
              </a:ext>
            </a:extLst>
          </p:cNvPr>
          <p:cNvSpPr txBox="1"/>
          <p:nvPr/>
        </p:nvSpPr>
        <p:spPr>
          <a:xfrm>
            <a:off x="577546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6F1074-6A7B-DE42-A46F-3E689A135081}"/>
              </a:ext>
            </a:extLst>
          </p:cNvPr>
          <p:cNvSpPr txBox="1"/>
          <p:nvPr/>
        </p:nvSpPr>
        <p:spPr>
          <a:xfrm>
            <a:off x="639936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B152A3-1FDF-8A4A-81C2-ED986AD6445C}"/>
              </a:ext>
            </a:extLst>
          </p:cNvPr>
          <p:cNvSpPr txBox="1"/>
          <p:nvPr/>
        </p:nvSpPr>
        <p:spPr>
          <a:xfrm>
            <a:off x="699103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604BBB-E6A8-9F45-99D9-965F461D3B5C}"/>
              </a:ext>
            </a:extLst>
          </p:cNvPr>
          <p:cNvSpPr/>
          <p:nvPr/>
        </p:nvSpPr>
        <p:spPr>
          <a:xfrm>
            <a:off x="6242140" y="518174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9E725DD-F367-A847-B479-53F7443C2C4C}"/>
              </a:ext>
            </a:extLst>
          </p:cNvPr>
          <p:cNvSpPr/>
          <p:nvPr/>
        </p:nvSpPr>
        <p:spPr>
          <a:xfrm>
            <a:off x="3851955" y="4448163"/>
            <a:ext cx="1230362" cy="430306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4DED-D58E-FD45-8C7E-2D7E5B8BD371}"/>
              </a:ext>
            </a:extLst>
          </p:cNvPr>
          <p:cNvSpPr txBox="1"/>
          <p:nvPr/>
        </p:nvSpPr>
        <p:spPr>
          <a:xfrm>
            <a:off x="5258378" y="440170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41911-F91B-DB44-9B76-F6D0A07DF243}"/>
              </a:ext>
            </a:extLst>
          </p:cNvPr>
          <p:cNvSpPr txBox="1"/>
          <p:nvPr/>
        </p:nvSpPr>
        <p:spPr>
          <a:xfrm>
            <a:off x="6218628" y="4463261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O(N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to  O(N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17514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7" grpId="0" animBg="1"/>
      <p:bldP spid="4" grpId="0" animBg="1"/>
      <p:bldP spid="5" grpId="0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1116558" y="5700666"/>
            <a:ext cx="275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58041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5A080-3D82-5B42-8900-E586F600B1DC}"/>
              </a:ext>
            </a:extLst>
          </p:cNvPr>
          <p:cNvSpPr txBox="1"/>
          <p:nvPr/>
        </p:nvSpPr>
        <p:spPr>
          <a:xfrm rot="21095413">
            <a:off x="4599310" y="1042647"/>
            <a:ext cx="371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what if we need to add new numbers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5698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975DC-A7F8-0941-8092-7041869F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79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606F-55DF-5E42-A561-11F20BAD2199}"/>
              </a:ext>
            </a:extLst>
          </p:cNvPr>
          <p:cNvSpPr txBox="1"/>
          <p:nvPr/>
        </p:nvSpPr>
        <p:spPr>
          <a:xfrm>
            <a:off x="1963270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  Option 1: Change Algorithm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69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>
                <a:highlight>
                  <a:srgbClr val="FFFF00"/>
                </a:highlight>
              </a:rPr>
              <a:t>  Option 1: Change Algorithm </a:t>
            </a:r>
            <a:endParaRPr lang="en-US" sz="32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1462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580A33-9D38-8644-A99F-E04FAEEF7A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777" y="5298142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the 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95869-0B89-9D41-BCA3-2C08FA6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11AE2-9174-AD49-9449-492BE730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5" y="1571890"/>
            <a:ext cx="2034989" cy="203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FD799-9AFF-A146-A3F0-17EE0E17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9" y="1703295"/>
            <a:ext cx="4144158" cy="23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FF1BE-CB19-BF46-852A-F846D08D0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12" y="4004393"/>
            <a:ext cx="3684494" cy="58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73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88085-8F68-BB45-B1AE-D258B230E327}"/>
              </a:ext>
            </a:extLst>
          </p:cNvPr>
          <p:cNvSpPr/>
          <p:nvPr/>
        </p:nvSpPr>
        <p:spPr>
          <a:xfrm>
            <a:off x="155985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1508B-F985-E34A-87B5-E690FF120B28}"/>
              </a:ext>
            </a:extLst>
          </p:cNvPr>
          <p:cNvSpPr/>
          <p:nvPr/>
        </p:nvSpPr>
        <p:spPr>
          <a:xfrm>
            <a:off x="215152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5991A-8B1C-B340-BE19-E4FFC145CF5C}"/>
              </a:ext>
            </a:extLst>
          </p:cNvPr>
          <p:cNvSpPr/>
          <p:nvPr/>
        </p:nvSpPr>
        <p:spPr>
          <a:xfrm>
            <a:off x="274319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9C69B-075C-8C45-84B8-E4E642285768}"/>
              </a:ext>
            </a:extLst>
          </p:cNvPr>
          <p:cNvSpPr/>
          <p:nvPr/>
        </p:nvSpPr>
        <p:spPr>
          <a:xfrm>
            <a:off x="333486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F45BC-5886-7148-BB03-1472F04F5697}"/>
              </a:ext>
            </a:extLst>
          </p:cNvPr>
          <p:cNvSpPr/>
          <p:nvPr/>
        </p:nvSpPr>
        <p:spPr>
          <a:xfrm>
            <a:off x="39265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41D50-E733-F844-9B78-FCB37888C64E}"/>
              </a:ext>
            </a:extLst>
          </p:cNvPr>
          <p:cNvSpPr/>
          <p:nvPr/>
        </p:nvSpPr>
        <p:spPr>
          <a:xfrm>
            <a:off x="451820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C6704-8550-BF44-9E37-3E5BABFF84A3}"/>
              </a:ext>
            </a:extLst>
          </p:cNvPr>
          <p:cNvSpPr/>
          <p:nvPr/>
        </p:nvSpPr>
        <p:spPr>
          <a:xfrm>
            <a:off x="510987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C52DD-0221-6642-93A6-20B37665B78D}"/>
              </a:ext>
            </a:extLst>
          </p:cNvPr>
          <p:cNvSpPr/>
          <p:nvPr/>
        </p:nvSpPr>
        <p:spPr>
          <a:xfrm>
            <a:off x="570154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DCB7D-FF4A-9B45-A93E-D6AF91CA63ED}"/>
              </a:ext>
            </a:extLst>
          </p:cNvPr>
          <p:cNvSpPr/>
          <p:nvPr/>
        </p:nvSpPr>
        <p:spPr>
          <a:xfrm>
            <a:off x="629321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8F3F68-0C2D-144E-9181-4D722523E025}"/>
              </a:ext>
            </a:extLst>
          </p:cNvPr>
          <p:cNvSpPr/>
          <p:nvPr/>
        </p:nvSpPr>
        <p:spPr>
          <a:xfrm>
            <a:off x="688488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1556F-BD17-614F-A23D-1B6A06E80718}"/>
              </a:ext>
            </a:extLst>
          </p:cNvPr>
          <p:cNvSpPr/>
          <p:nvPr/>
        </p:nvSpPr>
        <p:spPr>
          <a:xfrm>
            <a:off x="155985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67031-7287-FE40-B79A-5EBA329A1F69}"/>
              </a:ext>
            </a:extLst>
          </p:cNvPr>
          <p:cNvSpPr/>
          <p:nvPr/>
        </p:nvSpPr>
        <p:spPr>
          <a:xfrm>
            <a:off x="215152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35CF6-1458-8A4D-BC9E-19633BE5FB81}"/>
              </a:ext>
            </a:extLst>
          </p:cNvPr>
          <p:cNvSpPr/>
          <p:nvPr/>
        </p:nvSpPr>
        <p:spPr>
          <a:xfrm>
            <a:off x="274319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95337-E531-1F4A-88BC-E511FD2AA03F}"/>
              </a:ext>
            </a:extLst>
          </p:cNvPr>
          <p:cNvSpPr/>
          <p:nvPr/>
        </p:nvSpPr>
        <p:spPr>
          <a:xfrm>
            <a:off x="333486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F292F-C460-D944-9B00-5320A7CD1DE9}"/>
              </a:ext>
            </a:extLst>
          </p:cNvPr>
          <p:cNvSpPr/>
          <p:nvPr/>
        </p:nvSpPr>
        <p:spPr>
          <a:xfrm>
            <a:off x="392653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CBB2C4-FCAB-AC44-929E-8D4AE98FA1C4}"/>
              </a:ext>
            </a:extLst>
          </p:cNvPr>
          <p:cNvSpPr/>
          <p:nvPr/>
        </p:nvSpPr>
        <p:spPr>
          <a:xfrm>
            <a:off x="451820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BF80B-A438-7B47-A359-033D40C0AC23}"/>
              </a:ext>
            </a:extLst>
          </p:cNvPr>
          <p:cNvSpPr/>
          <p:nvPr/>
        </p:nvSpPr>
        <p:spPr>
          <a:xfrm>
            <a:off x="510987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6DA30F-BBC8-0C43-B05C-5F6CC2DC078F}"/>
              </a:ext>
            </a:extLst>
          </p:cNvPr>
          <p:cNvSpPr/>
          <p:nvPr/>
        </p:nvSpPr>
        <p:spPr>
          <a:xfrm>
            <a:off x="570154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B8E05-0C31-CC46-A527-BAE32BC00350}"/>
              </a:ext>
            </a:extLst>
          </p:cNvPr>
          <p:cNvSpPr/>
          <p:nvPr/>
        </p:nvSpPr>
        <p:spPr>
          <a:xfrm>
            <a:off x="629321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698B1-C057-C54B-A4E6-A0CC8DAF7EF1}"/>
              </a:ext>
            </a:extLst>
          </p:cNvPr>
          <p:cNvSpPr/>
          <p:nvPr/>
        </p:nvSpPr>
        <p:spPr>
          <a:xfrm>
            <a:off x="688488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F7A0E2-7E00-0B4F-8016-616707003D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0F37538F-66D3-C246-9E5E-1A45DDB6D218}"/>
              </a:ext>
            </a:extLst>
          </p:cNvPr>
          <p:cNvSpPr txBox="1">
            <a:spLocks/>
          </p:cNvSpPr>
          <p:nvPr/>
        </p:nvSpPr>
        <p:spPr>
          <a:xfrm>
            <a:off x="671756" y="2138601"/>
            <a:ext cx="8196210" cy="866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data is </a:t>
            </a:r>
            <a:r>
              <a:rPr lang="en-US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A88071-0C7D-AB41-9E71-5E9432D7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976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1"/>
      <p:bldP spid="41" grpId="1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3303E-FB83-E342-B6E0-BB5018765CB4}"/>
              </a:ext>
            </a:extLst>
          </p:cNvPr>
          <p:cNvSpPr/>
          <p:nvPr/>
        </p:nvSpPr>
        <p:spPr>
          <a:xfrm>
            <a:off x="153296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08585E-D337-B242-997E-FF9211B9D11F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1B1EB6-3218-2B46-A18A-03AFC7035B27}"/>
              </a:ext>
            </a:extLst>
          </p:cNvPr>
          <p:cNvSpPr/>
          <p:nvPr/>
        </p:nvSpPr>
        <p:spPr>
          <a:xfrm>
            <a:off x="271630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1CDA86-2636-414A-8984-7922913F9969}"/>
              </a:ext>
            </a:extLst>
          </p:cNvPr>
          <p:cNvSpPr/>
          <p:nvPr/>
        </p:nvSpPr>
        <p:spPr>
          <a:xfrm>
            <a:off x="330797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EE5C9-13C0-0743-B0E4-091DD96C6D41}"/>
              </a:ext>
            </a:extLst>
          </p:cNvPr>
          <p:cNvSpPr/>
          <p:nvPr/>
        </p:nvSpPr>
        <p:spPr>
          <a:xfrm>
            <a:off x="389964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F47EA-2499-D642-90E8-19A897B0F263}"/>
              </a:ext>
            </a:extLst>
          </p:cNvPr>
          <p:cNvSpPr/>
          <p:nvPr/>
        </p:nvSpPr>
        <p:spPr>
          <a:xfrm>
            <a:off x="449131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27ABA-4BAD-8742-A7A4-7D3A60074911}"/>
              </a:ext>
            </a:extLst>
          </p:cNvPr>
          <p:cNvSpPr/>
          <p:nvPr/>
        </p:nvSpPr>
        <p:spPr>
          <a:xfrm>
            <a:off x="508298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613D7-A10E-2C47-9442-A4A29A3ECA3E}"/>
              </a:ext>
            </a:extLst>
          </p:cNvPr>
          <p:cNvSpPr/>
          <p:nvPr/>
        </p:nvSpPr>
        <p:spPr>
          <a:xfrm>
            <a:off x="567465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13B245-5AFC-B442-AAE7-DF9187B2539F}"/>
              </a:ext>
            </a:extLst>
          </p:cNvPr>
          <p:cNvSpPr/>
          <p:nvPr/>
        </p:nvSpPr>
        <p:spPr>
          <a:xfrm>
            <a:off x="626632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6A6AE4-4991-D54D-8BF6-325C671C348E}"/>
              </a:ext>
            </a:extLst>
          </p:cNvPr>
          <p:cNvSpPr/>
          <p:nvPr/>
        </p:nvSpPr>
        <p:spPr>
          <a:xfrm>
            <a:off x="685799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863FA6-164F-7F4A-834D-E967DE5E7FC2}"/>
              </a:ext>
            </a:extLst>
          </p:cNvPr>
          <p:cNvSpPr txBox="1"/>
          <p:nvPr/>
        </p:nvSpPr>
        <p:spPr>
          <a:xfrm>
            <a:off x="1730190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8ACC8D-1CA6-0F44-8D49-E743466897F1}"/>
              </a:ext>
            </a:extLst>
          </p:cNvPr>
          <p:cNvSpPr txBox="1"/>
          <p:nvPr/>
        </p:nvSpPr>
        <p:spPr>
          <a:xfrm>
            <a:off x="2269628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172DF-45E6-5542-8FDD-C34AAD066AC6}"/>
              </a:ext>
            </a:extLst>
          </p:cNvPr>
          <p:cNvSpPr txBox="1"/>
          <p:nvPr/>
        </p:nvSpPr>
        <p:spPr>
          <a:xfrm>
            <a:off x="286129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4686E-D52C-F345-B148-53672F875AD8}"/>
              </a:ext>
            </a:extLst>
          </p:cNvPr>
          <p:cNvSpPr txBox="1"/>
          <p:nvPr/>
        </p:nvSpPr>
        <p:spPr>
          <a:xfrm>
            <a:off x="345296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0D6B7-89DC-604E-A585-79E0B9A5BCC0}"/>
              </a:ext>
            </a:extLst>
          </p:cNvPr>
          <p:cNvSpPr txBox="1"/>
          <p:nvPr/>
        </p:nvSpPr>
        <p:spPr>
          <a:xfrm>
            <a:off x="4076869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BED6F-4832-D64B-BE22-7FC249FA422F}"/>
              </a:ext>
            </a:extLst>
          </p:cNvPr>
          <p:cNvSpPr txBox="1"/>
          <p:nvPr/>
        </p:nvSpPr>
        <p:spPr>
          <a:xfrm>
            <a:off x="4616307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0294C-B37E-4541-84B6-A25A04C9E6C2}"/>
              </a:ext>
            </a:extLst>
          </p:cNvPr>
          <p:cNvSpPr txBox="1"/>
          <p:nvPr/>
        </p:nvSpPr>
        <p:spPr>
          <a:xfrm>
            <a:off x="520797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6F3E4-CFB1-CE43-8970-2F63A45D7F11}"/>
              </a:ext>
            </a:extLst>
          </p:cNvPr>
          <p:cNvSpPr txBox="1"/>
          <p:nvPr/>
        </p:nvSpPr>
        <p:spPr>
          <a:xfrm>
            <a:off x="579964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3F321-5D1C-6046-8A82-99B02B81A736}"/>
              </a:ext>
            </a:extLst>
          </p:cNvPr>
          <p:cNvSpPr txBox="1"/>
          <p:nvPr/>
        </p:nvSpPr>
        <p:spPr>
          <a:xfrm>
            <a:off x="642354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5BAD39-4443-E44D-93F4-B56F8891CCEC}"/>
              </a:ext>
            </a:extLst>
          </p:cNvPr>
          <p:cNvSpPr txBox="1"/>
          <p:nvPr/>
        </p:nvSpPr>
        <p:spPr>
          <a:xfrm>
            <a:off x="701521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354B2-46F3-DB4A-A36E-8217A837C37C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398933" y="4208229"/>
            <a:chExt cx="8261889" cy="5954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468E-E7C8-3746-BD97-850F25FA0B44}"/>
                </a:ext>
              </a:extLst>
            </p:cNvPr>
            <p:cNvSpPr/>
            <p:nvPr/>
          </p:nvSpPr>
          <p:spPr>
            <a:xfrm>
              <a:off x="398933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D6ADD-E801-1440-8088-46205A4E93FB}"/>
                </a:ext>
              </a:extLst>
            </p:cNvPr>
            <p:cNvSpPr/>
            <p:nvPr/>
          </p:nvSpPr>
          <p:spPr>
            <a:xfrm>
              <a:off x="1251180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BD1E66-9C84-C340-84A0-5E0C01D15159}"/>
                </a:ext>
              </a:extLst>
            </p:cNvPr>
            <p:cNvSpPr/>
            <p:nvPr/>
          </p:nvSpPr>
          <p:spPr>
            <a:xfrm>
              <a:off x="2103427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FB28F5-568A-B04C-B29E-ED8A6D8DB2EA}"/>
                </a:ext>
              </a:extLst>
            </p:cNvPr>
            <p:cNvSpPr/>
            <p:nvPr/>
          </p:nvSpPr>
          <p:spPr>
            <a:xfrm>
              <a:off x="2955674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192492-1A76-3C4B-A3B5-28279FA05026}"/>
                </a:ext>
              </a:extLst>
            </p:cNvPr>
            <p:cNvSpPr/>
            <p:nvPr/>
          </p:nvSpPr>
          <p:spPr>
            <a:xfrm>
              <a:off x="3807921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1E2B53-6CAD-6C45-89FB-E5462F0DB3FC}"/>
                </a:ext>
              </a:extLst>
            </p:cNvPr>
            <p:cNvSpPr/>
            <p:nvPr/>
          </p:nvSpPr>
          <p:spPr>
            <a:xfrm>
              <a:off x="4660168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D853EE-E362-1949-945D-3DED16902EAE}"/>
                </a:ext>
              </a:extLst>
            </p:cNvPr>
            <p:cNvSpPr/>
            <p:nvPr/>
          </p:nvSpPr>
          <p:spPr>
            <a:xfrm>
              <a:off x="5512415" y="42120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B48A4-6A31-0642-9BAA-49DA2FCF4D01}"/>
                </a:ext>
              </a:extLst>
            </p:cNvPr>
            <p:cNvSpPr/>
            <p:nvPr/>
          </p:nvSpPr>
          <p:spPr>
            <a:xfrm>
              <a:off x="636466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61A544-B529-BD4F-BCF2-216052EDA1F0}"/>
                </a:ext>
              </a:extLst>
            </p:cNvPr>
            <p:cNvSpPr/>
            <p:nvPr/>
          </p:nvSpPr>
          <p:spPr>
            <a:xfrm>
              <a:off x="7216909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0AFA9F-563D-E540-8C8D-C3DB0935032C}"/>
                </a:ext>
              </a:extLst>
            </p:cNvPr>
            <p:cNvSpPr/>
            <p:nvPr/>
          </p:nvSpPr>
          <p:spPr>
            <a:xfrm>
              <a:off x="806915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381E30-D2A4-0243-8013-0860226E8F6F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990603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239412-C2CC-BF47-990A-5CE65F4074FF}"/>
                </a:ext>
              </a:extLst>
            </p:cNvPr>
            <p:cNvCxnSpPr/>
            <p:nvPr/>
          </p:nvCxnSpPr>
          <p:spPr>
            <a:xfrm>
              <a:off x="1842850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D5E96E7-A1DA-0840-90CD-390D8F2BF4F9}"/>
                </a:ext>
              </a:extLst>
            </p:cNvPr>
            <p:cNvCxnSpPr/>
            <p:nvPr/>
          </p:nvCxnSpPr>
          <p:spPr>
            <a:xfrm>
              <a:off x="2716306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5AFA2D-451C-0B4F-8872-20B989322033}"/>
                </a:ext>
              </a:extLst>
            </p:cNvPr>
            <p:cNvCxnSpPr/>
            <p:nvPr/>
          </p:nvCxnSpPr>
          <p:spPr>
            <a:xfrm>
              <a:off x="3547344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29D095B-DE4D-F342-9504-BF5407D615EC}"/>
                </a:ext>
              </a:extLst>
            </p:cNvPr>
            <p:cNvCxnSpPr/>
            <p:nvPr/>
          </p:nvCxnSpPr>
          <p:spPr>
            <a:xfrm>
              <a:off x="4390025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1391629-C294-094B-A1E7-C592C8EA4F5B}"/>
                </a:ext>
              </a:extLst>
            </p:cNvPr>
            <p:cNvCxnSpPr/>
            <p:nvPr/>
          </p:nvCxnSpPr>
          <p:spPr>
            <a:xfrm>
              <a:off x="5239598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1E3E29-0DC8-6245-A739-B0078585408B}"/>
                </a:ext>
              </a:extLst>
            </p:cNvPr>
            <p:cNvCxnSpPr/>
            <p:nvPr/>
          </p:nvCxnSpPr>
          <p:spPr>
            <a:xfrm>
              <a:off x="6101333" y="4502664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8E1A38B-138F-D346-9346-3D1A90BE91D1}"/>
                </a:ext>
              </a:extLst>
            </p:cNvPr>
            <p:cNvCxnSpPr/>
            <p:nvPr/>
          </p:nvCxnSpPr>
          <p:spPr>
            <a:xfrm>
              <a:off x="6956332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5EB47BF-58D3-394C-86A0-54B82772447D}"/>
                </a:ext>
              </a:extLst>
            </p:cNvPr>
            <p:cNvCxnSpPr/>
            <p:nvPr/>
          </p:nvCxnSpPr>
          <p:spPr>
            <a:xfrm>
              <a:off x="7808579" y="4515411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3F95E-499B-0440-9F41-CCBDA5240809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403418" y="5005019"/>
            <a:chExt cx="8261889" cy="59545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0C41C5-ABE1-1D42-8857-C262DA1413A2}"/>
                </a:ext>
              </a:extLst>
            </p:cNvPr>
            <p:cNvSpPr/>
            <p:nvPr/>
          </p:nvSpPr>
          <p:spPr>
            <a:xfrm>
              <a:off x="403418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C7B5FE8-7BD9-C449-9F1F-8655E0B02E92}"/>
                </a:ext>
              </a:extLst>
            </p:cNvPr>
            <p:cNvSpPr/>
            <p:nvPr/>
          </p:nvSpPr>
          <p:spPr>
            <a:xfrm>
              <a:off x="1255665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DE2828F-7E1A-CF4C-825B-81D4472A9B81}"/>
                </a:ext>
              </a:extLst>
            </p:cNvPr>
            <p:cNvSpPr/>
            <p:nvPr/>
          </p:nvSpPr>
          <p:spPr>
            <a:xfrm>
              <a:off x="2107912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4266B0-8C72-7849-991D-A4CFC48C9EA8}"/>
                </a:ext>
              </a:extLst>
            </p:cNvPr>
            <p:cNvSpPr/>
            <p:nvPr/>
          </p:nvSpPr>
          <p:spPr>
            <a:xfrm>
              <a:off x="2960159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5465E7-0A4B-884D-894F-BFB9063D3D3D}"/>
                </a:ext>
              </a:extLst>
            </p:cNvPr>
            <p:cNvSpPr/>
            <p:nvPr/>
          </p:nvSpPr>
          <p:spPr>
            <a:xfrm>
              <a:off x="3812406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F18E4F-EDC4-934C-84B9-AF3526C6DAE5}"/>
                </a:ext>
              </a:extLst>
            </p:cNvPr>
            <p:cNvSpPr/>
            <p:nvPr/>
          </p:nvSpPr>
          <p:spPr>
            <a:xfrm>
              <a:off x="4664653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7E0284B-0ECD-5142-83CB-906065529BDF}"/>
                </a:ext>
              </a:extLst>
            </p:cNvPr>
            <p:cNvSpPr/>
            <p:nvPr/>
          </p:nvSpPr>
          <p:spPr>
            <a:xfrm>
              <a:off x="5516900" y="500880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F067A9-292C-9A40-9CA9-5AB592C91A92}"/>
                </a:ext>
              </a:extLst>
            </p:cNvPr>
            <p:cNvSpPr/>
            <p:nvPr/>
          </p:nvSpPr>
          <p:spPr>
            <a:xfrm>
              <a:off x="636914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567C615-0660-0A4F-A42E-04D2DC5E3125}"/>
                </a:ext>
              </a:extLst>
            </p:cNvPr>
            <p:cNvSpPr/>
            <p:nvPr/>
          </p:nvSpPr>
          <p:spPr>
            <a:xfrm>
              <a:off x="7221394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067292-A4A7-9D48-A4A3-EA753C9D5DB0}"/>
                </a:ext>
              </a:extLst>
            </p:cNvPr>
            <p:cNvSpPr/>
            <p:nvPr/>
          </p:nvSpPr>
          <p:spPr>
            <a:xfrm>
              <a:off x="807363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FE74867-3C80-234E-BE1B-A6843BA8E3D3}"/>
                </a:ext>
              </a:extLst>
            </p:cNvPr>
            <p:cNvCxnSpPr>
              <a:stCxn id="85" idx="3"/>
              <a:endCxn id="86" idx="1"/>
            </p:cNvCxnSpPr>
            <p:nvPr/>
          </p:nvCxnSpPr>
          <p:spPr>
            <a:xfrm>
              <a:off x="995088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AE9F6E4-3E52-2441-B9F6-856B99CB3955}"/>
                </a:ext>
              </a:extLst>
            </p:cNvPr>
            <p:cNvCxnSpPr/>
            <p:nvPr/>
          </p:nvCxnSpPr>
          <p:spPr>
            <a:xfrm>
              <a:off x="1847335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633CFD8-35D1-BF41-8DC9-07322CD4373A}"/>
                </a:ext>
              </a:extLst>
            </p:cNvPr>
            <p:cNvCxnSpPr/>
            <p:nvPr/>
          </p:nvCxnSpPr>
          <p:spPr>
            <a:xfrm>
              <a:off x="2720791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C45484E-7D6D-D043-A069-2EDF32CA0AC2}"/>
                </a:ext>
              </a:extLst>
            </p:cNvPr>
            <p:cNvCxnSpPr/>
            <p:nvPr/>
          </p:nvCxnSpPr>
          <p:spPr>
            <a:xfrm>
              <a:off x="3551829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787157A-1245-6742-A259-ACA253D5139B}"/>
                </a:ext>
              </a:extLst>
            </p:cNvPr>
            <p:cNvCxnSpPr/>
            <p:nvPr/>
          </p:nvCxnSpPr>
          <p:spPr>
            <a:xfrm>
              <a:off x="4394510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3AF047-11EA-2842-A3EE-ABFF329C6EB7}"/>
                </a:ext>
              </a:extLst>
            </p:cNvPr>
            <p:cNvCxnSpPr/>
            <p:nvPr/>
          </p:nvCxnSpPr>
          <p:spPr>
            <a:xfrm>
              <a:off x="5244083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99671C0-B175-1F49-9CE9-03BDE5BE823D}"/>
                </a:ext>
              </a:extLst>
            </p:cNvPr>
            <p:cNvCxnSpPr/>
            <p:nvPr/>
          </p:nvCxnSpPr>
          <p:spPr>
            <a:xfrm>
              <a:off x="6105818" y="5299454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3D56433-F8B0-5F43-B128-0EEE6973CD3A}"/>
                </a:ext>
              </a:extLst>
            </p:cNvPr>
            <p:cNvCxnSpPr/>
            <p:nvPr/>
          </p:nvCxnSpPr>
          <p:spPr>
            <a:xfrm>
              <a:off x="6960817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9683B46-BFF7-6C42-B469-9307E82B6677}"/>
                </a:ext>
              </a:extLst>
            </p:cNvPr>
            <p:cNvCxnSpPr/>
            <p:nvPr/>
          </p:nvCxnSpPr>
          <p:spPr>
            <a:xfrm>
              <a:off x="7813064" y="5312201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5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Remove()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946F1-CED8-0045-89CE-9AE7B73EFEA1}"/>
              </a:ext>
            </a:extLst>
          </p:cNvPr>
          <p:cNvGrpSpPr/>
          <p:nvPr/>
        </p:nvGrpSpPr>
        <p:grpSpPr>
          <a:xfrm>
            <a:off x="134471" y="4846787"/>
            <a:ext cx="1596316" cy="905435"/>
            <a:chOff x="671756" y="4177553"/>
            <a:chExt cx="1596316" cy="905435"/>
          </a:xfrm>
          <a:solidFill>
            <a:schemeClr val="bg2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C08F79-B31D-8243-A34B-CA208B4CB98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6C1A5A-FC5A-7449-8FF8-EDF951B7DF2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E9DA1-2FDC-0B4B-9882-96A1942BE593}"/>
              </a:ext>
            </a:extLst>
          </p:cNvPr>
          <p:cNvGrpSpPr/>
          <p:nvPr/>
        </p:nvGrpSpPr>
        <p:grpSpPr>
          <a:xfrm>
            <a:off x="2268071" y="4846786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1CEBC7-EF02-4E46-A709-A39F8891FCF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0DA2E-9802-3048-A0B2-F8043D1A4B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3BC0B3-04D4-9E4F-8F84-251F6BD405CD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730788" y="5299504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81D3B-ED8D-B547-BAC9-CA727E69973F}"/>
              </a:ext>
            </a:extLst>
          </p:cNvPr>
          <p:cNvGrpSpPr/>
          <p:nvPr/>
        </p:nvGrpSpPr>
        <p:grpSpPr>
          <a:xfrm>
            <a:off x="3864386" y="4846785"/>
            <a:ext cx="2133599" cy="905435"/>
            <a:chOff x="2420473" y="4329952"/>
            <a:chExt cx="2133599" cy="9054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252891-86C1-BA45-BAD5-024AE0C26F12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18EA40-D36F-CF47-B332-1EF944BBF4A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BAF4717-D6BA-474C-A0F0-A35CB097AD6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69940B-BFC6-3E47-A1A9-9415773BBD5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5EFD5-FB12-1942-934F-EA8521E48488}"/>
              </a:ext>
            </a:extLst>
          </p:cNvPr>
          <p:cNvGrpSpPr/>
          <p:nvPr/>
        </p:nvGrpSpPr>
        <p:grpSpPr>
          <a:xfrm>
            <a:off x="5997984" y="4846784"/>
            <a:ext cx="2133599" cy="905435"/>
            <a:chOff x="2420473" y="4329952"/>
            <a:chExt cx="2133599" cy="9054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AB150C-CED4-1949-8A81-58EC3C063D7D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73C1CF-245D-3F4D-9D62-2B64768CB4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6405F-496A-F04E-8221-A51824EE377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A71782-59B1-294D-BC77-6EE43C96962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4042E-B449-834A-A91B-9E9F45EA52DE}"/>
              </a:ext>
            </a:extLst>
          </p:cNvPr>
          <p:cNvCxnSpPr>
            <a:cxnSpLocks/>
          </p:cNvCxnSpPr>
          <p:nvPr/>
        </p:nvCxnSpPr>
        <p:spPr>
          <a:xfrm>
            <a:off x="8131582" y="5299502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DAF0BC-9BEB-F247-8B0E-7C6D6B546C61}"/>
              </a:ext>
            </a:extLst>
          </p:cNvPr>
          <p:cNvSpPr txBox="1"/>
          <p:nvPr/>
        </p:nvSpPr>
        <p:spPr>
          <a:xfrm>
            <a:off x="8490175" y="5114834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943D19-89D9-A54A-B0CF-99BB0B3C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026712" cy="377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98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2966" y="2636385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90673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4650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8286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31045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4650" y="38522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8283" y="38712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7958" y="466080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101333" y="46581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3793" y="4162638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9953" y="4162638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3985" y="538501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9820" y="4952160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8633" y="537400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9628" y="4952160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81369" y="60664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30303" y="5665353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8815" y="538677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4650" y="4949517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4997" y="60625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70485" y="5678131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3003" y="4949517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5792" y="540779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7462" y="5699143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8031" y="606360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3B18DB-080C-634F-9E82-7C2C421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9E5B0-3041-4B44-ACE2-C1B8FE507573}"/>
              </a:ext>
            </a:extLst>
          </p:cNvPr>
          <p:cNvSpPr/>
          <p:nvPr/>
        </p:nvSpPr>
        <p:spPr>
          <a:xfrm>
            <a:off x="3936057" y="172092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874B-742B-0349-9E3F-9E95C3F5C539}"/>
              </a:ext>
            </a:extLst>
          </p:cNvPr>
          <p:cNvSpPr/>
          <p:nvPr/>
        </p:nvSpPr>
        <p:spPr>
          <a:xfrm>
            <a:off x="3936054" y="171079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2F40-262F-C74F-98B7-FFCED62B8D18}"/>
              </a:ext>
            </a:extLst>
          </p:cNvPr>
          <p:cNvSpPr/>
          <p:nvPr/>
        </p:nvSpPr>
        <p:spPr>
          <a:xfrm>
            <a:off x="1675729" y="250031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C91B-0A94-6447-AD44-968D7B5B54A2}"/>
              </a:ext>
            </a:extLst>
          </p:cNvPr>
          <p:cNvSpPr/>
          <p:nvPr/>
        </p:nvSpPr>
        <p:spPr>
          <a:xfrm>
            <a:off x="6474012" y="25310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CAEAD-6D88-8543-B231-380832B0FC6A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971564" y="200214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36D62-B23A-834C-9CAE-70911CDA01D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527724" y="2002144"/>
            <a:ext cx="2242123" cy="52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30A138-FE4A-B844-8D98-E10063938E16}"/>
              </a:ext>
            </a:extLst>
          </p:cNvPr>
          <p:cNvSpPr/>
          <p:nvPr/>
        </p:nvSpPr>
        <p:spPr>
          <a:xfrm>
            <a:off x="671756" y="3224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A707F-8268-EB46-BA1D-FCEAD1E1AFC5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967591" y="27916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B76D5-9E27-3B4C-909F-8AE6C7F50A29}"/>
              </a:ext>
            </a:extLst>
          </p:cNvPr>
          <p:cNvSpPr/>
          <p:nvPr/>
        </p:nvSpPr>
        <p:spPr>
          <a:xfrm>
            <a:off x="2536404" y="321350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ACD43F-B1D4-FA4D-AADC-AB8D3BA4729B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267399" y="27916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22298-3762-4840-B6F9-99A8DC77DD54}"/>
              </a:ext>
            </a:extLst>
          </p:cNvPr>
          <p:cNvSpPr/>
          <p:nvPr/>
        </p:nvSpPr>
        <p:spPr>
          <a:xfrm>
            <a:off x="3379140" y="390598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F686E7-EA88-9F4D-9782-1CE893D7C134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128074" y="35048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606E7-DE0A-C547-8346-4551A5828641}"/>
              </a:ext>
            </a:extLst>
          </p:cNvPr>
          <p:cNvSpPr/>
          <p:nvPr/>
        </p:nvSpPr>
        <p:spPr>
          <a:xfrm>
            <a:off x="5376586" y="322628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4874D6-67CF-134D-BF88-DF72DB92D4B5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672421" y="2822391"/>
            <a:ext cx="801591" cy="40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0BCDB-2486-C545-BD94-0E5D7C12AC89}"/>
              </a:ext>
            </a:extLst>
          </p:cNvPr>
          <p:cNvSpPr/>
          <p:nvPr/>
        </p:nvSpPr>
        <p:spPr>
          <a:xfrm>
            <a:off x="6022768" y="39020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FCC6F-C86A-E042-A6AC-84EE635C68C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968256" y="351763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72401-A36D-E448-AC77-6734B1164DD1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065682" y="2822391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54E9D2-7DC2-CB4B-A49D-56A6ACA0E400}"/>
              </a:ext>
            </a:extLst>
          </p:cNvPr>
          <p:cNvSpPr/>
          <p:nvPr/>
        </p:nvSpPr>
        <p:spPr>
          <a:xfrm>
            <a:off x="7228471" y="32806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6025C-C4A0-344A-9999-C9A3F50136AC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820141" y="3572017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8270E-77AD-E146-BEA2-C644BADAE355}"/>
              </a:ext>
            </a:extLst>
          </p:cNvPr>
          <p:cNvSpPr/>
          <p:nvPr/>
        </p:nvSpPr>
        <p:spPr>
          <a:xfrm>
            <a:off x="7950710" y="393647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586B6-B0D5-9641-8113-F236C47148A1}"/>
              </a:ext>
            </a:extLst>
          </p:cNvPr>
          <p:cNvSpPr/>
          <p:nvPr/>
        </p:nvSpPr>
        <p:spPr>
          <a:xfrm>
            <a:off x="6624251" y="1034536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CCF02B-587E-8444-8C67-43F9E18631AE}"/>
              </a:ext>
            </a:extLst>
          </p:cNvPr>
          <p:cNvSpPr/>
          <p:nvPr/>
        </p:nvSpPr>
        <p:spPr>
          <a:xfrm>
            <a:off x="4225500" y="216226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4E9F9-7A69-EC44-AEAE-773D81D509B5}"/>
              </a:ext>
            </a:extLst>
          </p:cNvPr>
          <p:cNvSpPr/>
          <p:nvPr/>
        </p:nvSpPr>
        <p:spPr>
          <a:xfrm>
            <a:off x="6784719" y="26248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00CF19-B835-4246-B644-A06B948C6769}"/>
              </a:ext>
            </a:extLst>
          </p:cNvPr>
          <p:cNvSpPr/>
          <p:nvPr/>
        </p:nvSpPr>
        <p:spPr>
          <a:xfrm>
            <a:off x="7474321" y="331103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77B5C-4C80-1348-94CB-F56EADB1FFF2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F56542-B1D1-554D-AF31-14FBF9E0B1A6}"/>
              </a:ext>
            </a:extLst>
          </p:cNvPr>
          <p:cNvCxnSpPr>
            <a:cxnSpLocks/>
            <a:stCxn id="23" idx="1"/>
            <a:endCxn id="35" idx="0"/>
          </p:cNvCxnSpPr>
          <p:nvPr/>
        </p:nvCxnSpPr>
        <p:spPr>
          <a:xfrm flipH="1">
            <a:off x="7040842" y="3572017"/>
            <a:ext cx="187629" cy="69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43C770-A03D-2840-A351-4D94BB4D69FC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AAC94-46EC-934A-B5AB-2F91BB371BC2}"/>
              </a:ext>
            </a:extLst>
          </p:cNvPr>
          <p:cNvSpPr txBox="1"/>
          <p:nvPr/>
        </p:nvSpPr>
        <p:spPr>
          <a:xfrm>
            <a:off x="786448" y="5514529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</a:t>
            </a:r>
            <a:r>
              <a:rPr lang="en-US" sz="2000" strike="sngStrike" dirty="0"/>
              <a:t>binary search</a:t>
            </a:r>
            <a:r>
              <a:rPr lang="en-US" sz="2000" dirty="0"/>
              <a:t>  traverse the tree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C305B-FC73-C248-9142-6E01E9FFF48B}"/>
              </a:ext>
            </a:extLst>
          </p:cNvPr>
          <p:cNvSpPr/>
          <p:nvPr/>
        </p:nvSpPr>
        <p:spPr>
          <a:xfrm>
            <a:off x="6312087" y="5555741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DD0A0A-A97C-B447-B382-56294CA0615B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8FE052-B168-5449-93C1-7E7BD47735A4}"/>
              </a:ext>
            </a:extLst>
          </p:cNvPr>
          <p:cNvSpPr/>
          <p:nvPr/>
        </p:nvSpPr>
        <p:spPr>
          <a:xfrm>
            <a:off x="5823916" y="616927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9260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6" grpId="0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3857604" y="22408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3857601" y="22307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1597276" y="30202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020651" y="30176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893111" y="2522097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449271" y="2522097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593303" y="37444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889138" y="3311619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2457951" y="3733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188946" y="3311619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3300687" y="44259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049621" y="4024812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5298133" y="37462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593968" y="3308976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5944315" y="44219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889803" y="4037590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612321" y="3308976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6775110" y="37672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366780" y="4058602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7497349" y="44230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EE81-0DC0-584D-AA14-4101FD339169}"/>
              </a:ext>
            </a:extLst>
          </p:cNvPr>
          <p:cNvSpPr txBox="1"/>
          <p:nvPr/>
        </p:nvSpPr>
        <p:spPr>
          <a:xfrm>
            <a:off x="6064976" y="935507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3D2D8-CBA8-0C4F-89BA-03DF0DC8C672}"/>
              </a:ext>
            </a:extLst>
          </p:cNvPr>
          <p:cNvSpPr txBox="1"/>
          <p:nvPr/>
        </p:nvSpPr>
        <p:spPr>
          <a:xfrm>
            <a:off x="4408333" y="202716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03E0F-1729-EE49-8343-CA37373075B0}"/>
              </a:ext>
            </a:extLst>
          </p:cNvPr>
          <p:cNvSpPr txBox="1"/>
          <p:nvPr/>
        </p:nvSpPr>
        <p:spPr>
          <a:xfrm>
            <a:off x="7337157" y="3635444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04F0B-9D28-6046-A3E0-A06F246B75A4}"/>
              </a:ext>
            </a:extLst>
          </p:cNvPr>
          <p:cNvSpPr txBox="1"/>
          <p:nvPr/>
        </p:nvSpPr>
        <p:spPr>
          <a:xfrm>
            <a:off x="6612321" y="287171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8656D8-5731-AB47-98EE-7ABD71D71EAF}"/>
              </a:ext>
            </a:extLst>
          </p:cNvPr>
          <p:cNvSpPr/>
          <p:nvPr/>
        </p:nvSpPr>
        <p:spPr>
          <a:xfrm>
            <a:off x="6775631" y="37711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EAF846-5567-014D-9F93-E3F9D47430CF}"/>
              </a:ext>
            </a:extLst>
          </p:cNvPr>
          <p:cNvSpPr txBox="1"/>
          <p:nvPr/>
        </p:nvSpPr>
        <p:spPr>
          <a:xfrm>
            <a:off x="659898" y="5722324"/>
            <a:ext cx="2168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Binary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98D91-00C0-0147-BB2F-7A1392DB93E4}"/>
              </a:ext>
            </a:extLst>
          </p:cNvPr>
          <p:cNvSpPr txBox="1"/>
          <p:nvPr/>
        </p:nvSpPr>
        <p:spPr>
          <a:xfrm>
            <a:off x="2682067" y="5722324"/>
            <a:ext cx="146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9804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6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C44A2-0F7A-FA41-A07F-7D5C0FC4D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63" y="1602254"/>
            <a:ext cx="8196210" cy="4015497"/>
          </a:xfrm>
        </p:spPr>
        <p:txBody>
          <a:bodyPr/>
          <a:lstStyle/>
          <a:p>
            <a:r>
              <a:rPr lang="en-US" dirty="0"/>
              <a:t>Sorted array </a:t>
            </a:r>
            <a:r>
              <a:rPr lang="en-US" dirty="0">
                <a:sym typeface="Wingdings" pitchFamily="2" charset="2"/>
              </a:rPr>
              <a:t> binary search</a:t>
            </a:r>
          </a:p>
          <a:p>
            <a:endParaRPr lang="en-US" sz="16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Random array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Sort first, and then binary search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dirty="0"/>
              <a:t>Keep data always sorted when creating the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data shuffling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Linked list?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Binary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DB2E2-772C-284A-AC2C-6BF50BF9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D8285-160B-D241-A098-68E67996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5077810"/>
            <a:ext cx="2321364" cy="155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8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8196210" cy="4015497"/>
          </a:xfrm>
        </p:spPr>
        <p:txBody>
          <a:bodyPr/>
          <a:lstStyle/>
          <a:p>
            <a:r>
              <a:rPr lang="en-US" dirty="0" err="1"/>
              <a:t>reverse_iterative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0BF771-CF4D-724F-8CC6-2D443ABF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7" y="432070"/>
            <a:ext cx="5795557" cy="3591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127703" y="4356848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  4  N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34E5D-40FD-A946-9B32-372BA47A0317}"/>
              </a:ext>
            </a:extLst>
          </p:cNvPr>
          <p:cNvSpPr txBox="1"/>
          <p:nvPr/>
        </p:nvSpPr>
        <p:spPr>
          <a:xfrm>
            <a:off x="1127703" y="4988020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 1 </a:t>
            </a:r>
            <a:r>
              <a:rPr lang="en-US" sz="3200" dirty="0">
                <a:sym typeface="Wingdings" pitchFamily="2" charset="2"/>
              </a:rPr>
              <a:t> 3  4  N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C82BD-0619-EA4F-8385-EFD81E7AFD4B}"/>
              </a:ext>
            </a:extLst>
          </p:cNvPr>
          <p:cNvSpPr txBox="1"/>
          <p:nvPr/>
        </p:nvSpPr>
        <p:spPr>
          <a:xfrm>
            <a:off x="1127703" y="561919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4  N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2A360-4223-0B44-A31D-745B4AB22D72}"/>
              </a:ext>
            </a:extLst>
          </p:cNvPr>
          <p:cNvSpPr txBox="1"/>
          <p:nvPr/>
        </p:nvSpPr>
        <p:spPr>
          <a:xfrm>
            <a:off x="1127703" y="6250365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3 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55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1B8E2-5228-AE45-A242-F9599FCAC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  <a:p>
            <a:pPr lvl="1"/>
            <a:r>
              <a:rPr lang="en-US" dirty="0"/>
              <a:t>Fast search</a:t>
            </a:r>
          </a:p>
          <a:p>
            <a:pPr lvl="1"/>
            <a:r>
              <a:rPr lang="en-US" dirty="0"/>
              <a:t>Fast insert</a:t>
            </a:r>
          </a:p>
          <a:p>
            <a:pPr lvl="1"/>
            <a:endParaRPr lang="en-US" dirty="0"/>
          </a:p>
          <a:p>
            <a:r>
              <a:rPr lang="en-US" dirty="0"/>
              <a:t>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729D4-8299-C74A-8F06-59FB327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Trees</a:t>
            </a:r>
          </a:p>
        </p:txBody>
      </p:sp>
    </p:spTree>
    <p:extLst>
      <p:ext uri="{BB962C8B-B14F-4D97-AF65-F5344CB8AC3E}">
        <p14:creationId xmlns:p14="http://schemas.microsoft.com/office/powerpoint/2010/main" val="341824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498683" y="374071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719163-B047-134C-8A5A-DA949E9FEB69}"/>
              </a:ext>
            </a:extLst>
          </p:cNvPr>
          <p:cNvSpPr/>
          <p:nvPr/>
        </p:nvSpPr>
        <p:spPr>
          <a:xfrm>
            <a:off x="3165206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053FDD-EB71-4F49-8398-C965970D61CD}"/>
              </a:ext>
            </a:extLst>
          </p:cNvPr>
          <p:cNvSpPr/>
          <p:nvPr/>
        </p:nvSpPr>
        <p:spPr>
          <a:xfrm>
            <a:off x="4015086" y="3763578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E504-71DC-4946-BC65-BDA14337FC1F}"/>
              </a:ext>
            </a:extLst>
          </p:cNvPr>
          <p:cNvSpPr txBox="1"/>
          <p:nvPr/>
        </p:nvSpPr>
        <p:spPr>
          <a:xfrm>
            <a:off x="3602073" y="4472186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07F6BB-85DA-ED4D-9892-1094E8BBB0AE}"/>
              </a:ext>
            </a:extLst>
          </p:cNvPr>
          <p:cNvSpPr/>
          <p:nvPr/>
        </p:nvSpPr>
        <p:spPr>
          <a:xfrm>
            <a:off x="6729341" y="2358141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AC48F-79D3-4649-BA08-D9561459B316}"/>
              </a:ext>
            </a:extLst>
          </p:cNvPr>
          <p:cNvSpPr/>
          <p:nvPr/>
        </p:nvSpPr>
        <p:spPr>
          <a:xfrm>
            <a:off x="6022592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0C7F-5E79-6249-AFBE-8C9DE8F79E6C}"/>
              </a:ext>
            </a:extLst>
          </p:cNvPr>
          <p:cNvSpPr txBox="1"/>
          <p:nvPr/>
        </p:nvSpPr>
        <p:spPr>
          <a:xfrm>
            <a:off x="7030885" y="1918228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958FF-C22E-2548-80A7-E4514727FBA8}"/>
              </a:ext>
            </a:extLst>
          </p:cNvPr>
          <p:cNvSpPr txBox="1"/>
          <p:nvPr/>
        </p:nvSpPr>
        <p:spPr>
          <a:xfrm>
            <a:off x="5255351" y="297623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474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1" grpId="0" animBg="1"/>
      <p:bldP spid="32" grpId="0" animBg="1"/>
      <p:bldP spid="33" grpId="0"/>
      <p:bldP spid="41" grpId="0" animBg="1"/>
      <p:bldP spid="42" grpId="0" animBg="1"/>
      <p:bldP spid="43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E68E6-CD75-E24C-8DE8-F854079FA029}"/>
              </a:ext>
            </a:extLst>
          </p:cNvPr>
          <p:cNvSpPr txBox="1"/>
          <p:nvPr/>
        </p:nvSpPr>
        <p:spPr>
          <a:xfrm>
            <a:off x="5436975" y="71347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Root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5BEAB-B555-304B-B6CD-E15FB91BCD53}"/>
              </a:ext>
            </a:extLst>
          </p:cNvPr>
          <p:cNvSpPr/>
          <p:nvPr/>
        </p:nvSpPr>
        <p:spPr>
          <a:xfrm>
            <a:off x="4571993" y="156947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BF3B-BDB9-7B4F-8AE7-44B51770C0A8}"/>
              </a:ext>
            </a:extLst>
          </p:cNvPr>
          <p:cNvSpPr/>
          <p:nvPr/>
        </p:nvSpPr>
        <p:spPr>
          <a:xfrm>
            <a:off x="1307298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CBA184-F0FD-2840-93E7-51E8BB0831CB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13957-FB0E-8A4A-8D85-37671446D402}"/>
              </a:ext>
            </a:extLst>
          </p:cNvPr>
          <p:cNvSpPr/>
          <p:nvPr/>
        </p:nvSpPr>
        <p:spPr>
          <a:xfrm>
            <a:off x="4015086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90B8B1-C268-E740-B31B-ABAADA7E810F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DA136-8539-FB48-9E5D-208FF108C57E}"/>
              </a:ext>
            </a:extLst>
          </p:cNvPr>
          <p:cNvSpPr/>
          <p:nvPr/>
        </p:nvSpPr>
        <p:spPr>
          <a:xfrm>
            <a:off x="8211748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211664" y="4948339"/>
            <a:ext cx="791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Leaf</a:t>
            </a:r>
          </a:p>
        </p:txBody>
      </p:sp>
    </p:spTree>
    <p:extLst>
      <p:ext uri="{BB962C8B-B14F-4D97-AF65-F5344CB8AC3E}">
        <p14:creationId xmlns:p14="http://schemas.microsoft.com/office/powerpoint/2010/main" val="1580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 animBg="1"/>
      <p:bldP spid="34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4EAAD-6C08-4F46-97E3-A9C87769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56" y="2600289"/>
            <a:ext cx="494030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1241238" y="1689511"/>
            <a:ext cx="167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5123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6498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Array vs List (of nodes)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971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5446444" y="19093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4F79F3-5677-3847-B1FD-DFCE8ECA9340}"/>
              </a:ext>
            </a:extLst>
          </p:cNvPr>
          <p:cNvGrpSpPr/>
          <p:nvPr/>
        </p:nvGrpSpPr>
        <p:grpSpPr>
          <a:xfrm>
            <a:off x="4486699" y="2679427"/>
            <a:ext cx="4183971" cy="2020104"/>
            <a:chOff x="4486699" y="2679427"/>
            <a:chExt cx="4183971" cy="20201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04193-2C7B-214F-8C42-B28C286D432E}"/>
                </a:ext>
              </a:extLst>
            </p:cNvPr>
            <p:cNvSpPr/>
            <p:nvPr/>
          </p:nvSpPr>
          <p:spPr>
            <a:xfrm>
              <a:off x="6450417" y="26794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652B62-7C82-0443-BACC-87741423994B}"/>
                </a:ext>
              </a:extLst>
            </p:cNvPr>
            <p:cNvSpPr/>
            <p:nvPr/>
          </p:nvSpPr>
          <p:spPr>
            <a:xfrm>
              <a:off x="5446444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6B1D7-FA11-AB4C-8295-53C2A723D018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5742279" y="2970780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771AB-68D6-5347-96BF-A749F8D4C630}"/>
                </a:ext>
              </a:extLst>
            </p:cNvPr>
            <p:cNvSpPr/>
            <p:nvPr/>
          </p:nvSpPr>
          <p:spPr>
            <a:xfrm>
              <a:off x="8079000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AAF5A8-5527-6544-8868-99B9785C1017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042087" y="2970780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A46735-3AD0-A649-A1D9-71CD0A0FD479}"/>
                </a:ext>
              </a:extLst>
            </p:cNvPr>
            <p:cNvSpPr/>
            <p:nvPr/>
          </p:nvSpPr>
          <p:spPr>
            <a:xfrm>
              <a:off x="7412626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AB50A2-7931-6E45-AA41-FC7E0B62C181}"/>
                </a:ext>
              </a:extLst>
            </p:cNvPr>
            <p:cNvCxnSpPr>
              <a:cxnSpLocks/>
              <a:stCxn id="16" idx="1"/>
              <a:endCxn id="18" idx="0"/>
            </p:cNvCxnSpPr>
            <p:nvPr/>
          </p:nvCxnSpPr>
          <p:spPr>
            <a:xfrm flipH="1">
              <a:off x="7708461" y="3694985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7AD55A-A39F-3B41-80F2-114D3FD8597C}"/>
                </a:ext>
              </a:extLst>
            </p:cNvPr>
            <p:cNvSpPr/>
            <p:nvPr/>
          </p:nvSpPr>
          <p:spPr>
            <a:xfrm>
              <a:off x="4486699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2DCCA4-7DCB-494B-81CB-229601671528}"/>
                </a:ext>
              </a:extLst>
            </p:cNvPr>
            <p:cNvCxnSpPr>
              <a:cxnSpLocks/>
              <a:stCxn id="14" idx="1"/>
              <a:endCxn id="20" idx="0"/>
            </p:cNvCxnSpPr>
            <p:nvPr/>
          </p:nvCxnSpPr>
          <p:spPr>
            <a:xfrm flipH="1">
              <a:off x="4782534" y="3694985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35E41-504B-9A4E-B07A-8ADC72C364B6}"/>
                </a:ext>
              </a:extLst>
            </p:cNvPr>
            <p:cNvSpPr/>
            <p:nvPr/>
          </p:nvSpPr>
          <p:spPr>
            <a:xfrm>
              <a:off x="6291803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A951B1-2F09-E14F-8E6E-55B85EB47383}"/>
                </a:ext>
              </a:extLst>
            </p:cNvPr>
            <p:cNvCxnSpPr>
              <a:cxnSpLocks/>
              <a:stCxn id="14" idx="3"/>
              <a:endCxn id="23" idx="0"/>
            </p:cNvCxnSpPr>
            <p:nvPr/>
          </p:nvCxnSpPr>
          <p:spPr>
            <a:xfrm>
              <a:off x="6038114" y="3694985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2D489-D362-7544-A5DC-30F41D43FA5A}"/>
              </a:ext>
            </a:extLst>
          </p:cNvPr>
          <p:cNvSpPr/>
          <p:nvPr/>
        </p:nvSpPr>
        <p:spPr>
          <a:xfrm>
            <a:off x="18244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73423-0941-CF4A-8B51-692BA1B113A7}"/>
              </a:ext>
            </a:extLst>
          </p:cNvPr>
          <p:cNvSpPr/>
          <p:nvPr/>
        </p:nvSpPr>
        <p:spPr>
          <a:xfrm>
            <a:off x="77411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598C4-F676-9844-898B-ED640C440D4F}"/>
              </a:ext>
            </a:extLst>
          </p:cNvPr>
          <p:cNvSpPr/>
          <p:nvPr/>
        </p:nvSpPr>
        <p:spPr>
          <a:xfrm>
            <a:off x="136578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F0F1A2-C85B-084C-AED6-C1F6EF10B5D0}"/>
              </a:ext>
            </a:extLst>
          </p:cNvPr>
          <p:cNvSpPr/>
          <p:nvPr/>
        </p:nvSpPr>
        <p:spPr>
          <a:xfrm>
            <a:off x="195745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362293-4387-6549-82FC-4F04BE16E288}"/>
              </a:ext>
            </a:extLst>
          </p:cNvPr>
          <p:cNvSpPr/>
          <p:nvPr/>
        </p:nvSpPr>
        <p:spPr>
          <a:xfrm>
            <a:off x="254912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0AA47-EA22-FD4C-B3E4-B2C2E07CCF68}"/>
              </a:ext>
            </a:extLst>
          </p:cNvPr>
          <p:cNvSpPr/>
          <p:nvPr/>
        </p:nvSpPr>
        <p:spPr>
          <a:xfrm>
            <a:off x="314079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A96208-6F96-DC47-927D-D7855FD3F602}"/>
              </a:ext>
            </a:extLst>
          </p:cNvPr>
          <p:cNvSpPr txBox="1"/>
          <p:nvPr/>
        </p:nvSpPr>
        <p:spPr>
          <a:xfrm>
            <a:off x="379670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CE5E0-9C53-A847-B07D-8646B65434D3}"/>
              </a:ext>
            </a:extLst>
          </p:cNvPr>
          <p:cNvSpPr txBox="1"/>
          <p:nvPr/>
        </p:nvSpPr>
        <p:spPr>
          <a:xfrm>
            <a:off x="919108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CAECA-4723-4B42-829B-689E1A403A7B}"/>
              </a:ext>
            </a:extLst>
          </p:cNvPr>
          <p:cNvSpPr txBox="1"/>
          <p:nvPr/>
        </p:nvSpPr>
        <p:spPr>
          <a:xfrm>
            <a:off x="151077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1E950-16B3-3049-A327-46EC2E9495BE}"/>
              </a:ext>
            </a:extLst>
          </p:cNvPr>
          <p:cNvSpPr txBox="1"/>
          <p:nvPr/>
        </p:nvSpPr>
        <p:spPr>
          <a:xfrm>
            <a:off x="210244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3B588-BDFB-E944-B122-1BF02351C7D5}"/>
              </a:ext>
            </a:extLst>
          </p:cNvPr>
          <p:cNvSpPr txBox="1"/>
          <p:nvPr/>
        </p:nvSpPr>
        <p:spPr>
          <a:xfrm>
            <a:off x="27263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4FA3B-016C-6947-852B-D55218B112FD}"/>
              </a:ext>
            </a:extLst>
          </p:cNvPr>
          <p:cNvSpPr txBox="1"/>
          <p:nvPr/>
        </p:nvSpPr>
        <p:spPr>
          <a:xfrm>
            <a:off x="3265787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565077F-A7AA-004E-8B67-5141D90AD2E9}"/>
              </a:ext>
            </a:extLst>
          </p:cNvPr>
          <p:cNvSpPr/>
          <p:nvPr/>
        </p:nvSpPr>
        <p:spPr>
          <a:xfrm rot="8904346">
            <a:off x="4602054" y="5072160"/>
            <a:ext cx="1305465" cy="349624"/>
          </a:xfrm>
          <a:prstGeom prst="stripedRightArrow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E5BDE-A3DA-1845-AAAF-2AB55D177884}"/>
              </a:ext>
            </a:extLst>
          </p:cNvPr>
          <p:cNvSpPr txBox="1"/>
          <p:nvPr/>
        </p:nvSpPr>
        <p:spPr>
          <a:xfrm>
            <a:off x="4350750" y="6329083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</a:t>
            </a:r>
            <a:r>
              <a:rPr lang="en-US" sz="2400" b="1" i="1" dirty="0">
                <a:hlinkClick r:id="rId2"/>
              </a:rPr>
              <a:t>heap</a:t>
            </a:r>
            <a:r>
              <a:rPr lang="en-US" sz="2400" b="1" i="1" dirty="0"/>
              <a:t> </a:t>
            </a:r>
            <a:r>
              <a:rPr lang="en-US" sz="2400" b="1" i="1" dirty="0">
                <a:sym typeface="Wingdings" pitchFamily="2" charset="2"/>
              </a:rPr>
              <a:t> priority queue</a:t>
            </a:r>
            <a:endParaRPr lang="en-US" sz="2400" b="1" i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A491DE-63F9-9547-B7F4-4F00CC71A3B7}"/>
              </a:ext>
            </a:extLst>
          </p:cNvPr>
          <p:cNvSpPr/>
          <p:nvPr/>
        </p:nvSpPr>
        <p:spPr>
          <a:xfrm>
            <a:off x="373246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0388E-BB62-D14F-8827-62D9EA4D0810}"/>
              </a:ext>
            </a:extLst>
          </p:cNvPr>
          <p:cNvSpPr txBox="1"/>
          <p:nvPr/>
        </p:nvSpPr>
        <p:spPr>
          <a:xfrm>
            <a:off x="39051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4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0" grpId="0"/>
      <p:bldP spid="41" grpId="0"/>
      <p:bldP spid="42" grpId="0"/>
      <p:bldP spid="43" grpId="0"/>
      <p:bldP spid="44" grpId="0"/>
      <p:bldP spid="61" grpId="0" animBg="1"/>
      <p:bldP spid="62" grpId="0"/>
      <p:bldP spid="45" grpId="0" animBg="1"/>
      <p:bldP spid="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D2F56-04C4-A646-9800-82E55CDB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60" y="2748364"/>
            <a:ext cx="4699055" cy="373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0A7DA-F786-9948-800D-7CF12A33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15" y="867510"/>
            <a:ext cx="4457700" cy="562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3432205" cy="4015497"/>
          </a:xfrm>
        </p:spPr>
        <p:txBody>
          <a:bodyPr/>
          <a:lstStyle/>
          <a:p>
            <a:r>
              <a:rPr lang="en-US" dirty="0"/>
              <a:t>Insert into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52797" y="489688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5CDC-E1F3-B94B-94BB-7F1A09625A39}"/>
              </a:ext>
            </a:extLst>
          </p:cNvPr>
          <p:cNvSpPr txBox="1"/>
          <p:nvPr/>
        </p:nvSpPr>
        <p:spPr>
          <a:xfrm>
            <a:off x="597269" y="552801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Insert 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5  </a:t>
            </a:r>
            <a:r>
              <a:rPr lang="en-US" sz="2400" dirty="0">
                <a:sym typeface="Wingdings" pitchFamily="2" charset="2"/>
              </a:rPr>
              <a:t>6  9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326C8-9CF2-F24A-8E90-0EC29CC4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91" y="552155"/>
            <a:ext cx="5224024" cy="41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2A457-5A58-7543-AAB9-93A631B2B2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531" y="1656042"/>
            <a:ext cx="8196210" cy="4015497"/>
          </a:xfrm>
        </p:spPr>
        <p:txBody>
          <a:bodyPr/>
          <a:lstStyle/>
          <a:p>
            <a:r>
              <a:rPr lang="en-US" dirty="0"/>
              <a:t>Given a binary tree, how to get the height?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F0D38-9DAA-4C47-971A-04FA75060DBA}"/>
              </a:ext>
            </a:extLst>
          </p:cNvPr>
          <p:cNvGrpSpPr/>
          <p:nvPr/>
        </p:nvGrpSpPr>
        <p:grpSpPr>
          <a:xfrm>
            <a:off x="1260174" y="2978151"/>
            <a:ext cx="3503461" cy="2464058"/>
            <a:chOff x="5134796" y="243915"/>
            <a:chExt cx="3503461" cy="2464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2343A3-377C-0E45-ABD8-65E6470DC7D6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ED3652-A0A9-134C-8D31-AA9AB5030096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B464CB-49F4-8B48-AAF1-507B8142FC6E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6D4D1E-5496-454C-87BD-9E352059F140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B9628E-0B2F-7341-9789-FAD110F401D9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A28C0A-DA16-E44F-BBAC-731DBB537FE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CEED177-471F-954F-B0DA-2C7FD922A155}"/>
                </a:ext>
              </a:extLst>
            </p:cNvPr>
            <p:cNvCxnSpPr>
              <a:cxnSpLocks/>
              <a:stCxn id="10" idx="3"/>
              <a:endCxn id="1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32CCAF-ECAA-D348-A215-9F2EE6611447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5A750E-F9E7-5844-BBDC-A8DA7E0AAB0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E06B10B-32AF-DD46-A09B-DFC5A72360DE}"/>
              </a:ext>
            </a:extLst>
          </p:cNvPr>
          <p:cNvSpPr txBox="1"/>
          <p:nvPr/>
        </p:nvSpPr>
        <p:spPr>
          <a:xfrm>
            <a:off x="2093302" y="509326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3BFE0A-E89B-4F42-969A-23F04E35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747" y="371511"/>
            <a:ext cx="2560133" cy="203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D1DA49-9C10-AB45-AA94-675FE50C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01" y="2700644"/>
            <a:ext cx="2999620" cy="3785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447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D690D-709D-5445-A2D2-61A0FEE89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many nodes in a tree?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a binary tree, how to traverse the node?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Destructor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6F529-9C92-EC44-AD4E-F50F2327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792046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6138761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69913" y="523562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2 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6  9  10  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7A684-5E4F-A742-96FB-A6174F80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9" y="2424654"/>
            <a:ext cx="6985000" cy="2008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3509247" y="523562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1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2149467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419619" y="5758663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199286" y="628220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33EF-BC11-DD47-BC6B-75D3187B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70" y="1767378"/>
            <a:ext cx="6434044" cy="312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88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42516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906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990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90672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90672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36839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</p:spTree>
    <p:extLst>
      <p:ext uri="{BB962C8B-B14F-4D97-AF65-F5344CB8AC3E}">
        <p14:creationId xmlns:p14="http://schemas.microsoft.com/office/powerpoint/2010/main" val="218268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21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D7EA-8F61-0242-984A-141392BE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7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832008" y="2672935"/>
            <a:ext cx="785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the way we solve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653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Improve problem condition</a:t>
            </a:r>
          </a:p>
        </p:txBody>
      </p:sp>
    </p:spTree>
    <p:extLst>
      <p:ext uri="{BB962C8B-B14F-4D97-AF65-F5344CB8AC3E}">
        <p14:creationId xmlns:p14="http://schemas.microsoft.com/office/powerpoint/2010/main" val="15376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10838</TotalTime>
  <Words>1298</Words>
  <Application>Microsoft Macintosh PowerPoint</Application>
  <PresentationFormat>On-screen Show (4:3)</PresentationFormat>
  <Paragraphs>611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Homework Review</vt:lpstr>
      <vt:lpstr>Homework Review</vt:lpstr>
      <vt:lpstr>Homework Review</vt:lpstr>
      <vt:lpstr>Homework Review</vt:lpstr>
      <vt:lpstr>Homework Review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Binary Search Tree</vt:lpstr>
      <vt:lpstr>Exercise</vt:lpstr>
      <vt:lpstr>Exercise</vt:lpstr>
      <vt:lpstr>Exercise</vt:lpstr>
      <vt:lpstr>Exercise</vt:lpstr>
      <vt:lpstr>Exercise</vt:lpstr>
      <vt:lpstr>A Search problem</vt:lpstr>
      <vt:lpstr>Kinds of Trees</vt:lpstr>
      <vt:lpstr>Binary Tree Definition</vt:lpstr>
      <vt:lpstr>Binary Tree Definition</vt:lpstr>
      <vt:lpstr>Binary Tree Definition</vt:lpstr>
      <vt:lpstr>Tree ADT</vt:lpstr>
      <vt:lpstr>Tree ADT</vt:lpstr>
      <vt:lpstr>Tree ADT</vt:lpstr>
      <vt:lpstr>Tree Node</vt:lpstr>
      <vt:lpstr>Tree Node</vt:lpstr>
      <vt:lpstr>Tree ADT</vt:lpstr>
      <vt:lpstr>Binary Tree</vt:lpstr>
      <vt:lpstr>Tree Traversal</vt:lpstr>
      <vt:lpstr>Binary Tree Traversal</vt:lpstr>
      <vt:lpstr>Binary Tree Traversal</vt:lpstr>
      <vt:lpstr>Binary Tree Traversal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779</cp:revision>
  <cp:lastPrinted>2016-02-10T20:19:12Z</cp:lastPrinted>
  <dcterms:created xsi:type="dcterms:W3CDTF">2014-10-14T00:51:43Z</dcterms:created>
  <dcterms:modified xsi:type="dcterms:W3CDTF">2019-11-08T02:34:54Z</dcterms:modified>
</cp:coreProperties>
</file>